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61" d="100"/>
          <a:sy n="61" d="100"/>
        </p:scale>
        <p:origin x="64" y="13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FACCAE-34BE-4A4B-83C8-0DB3267536F1}" type="datetimeFigureOut">
              <a:rPr lang="en-US" smtClean="0"/>
              <a:t>7/11/2024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7FC456-C0F4-44F3-81A6-1FC2EEE83F20}" type="slidenum">
              <a:rPr lang="en-US" smtClean="0"/>
              <a:t>‹#›</a:t>
            </a:fld>
            <a:endParaRPr lang="en-US"/>
          </a:p>
        </p:txBody>
      </p:sp>
    </p:spTree>
    <p:extLst>
      <p:ext uri="{BB962C8B-B14F-4D97-AF65-F5344CB8AC3E}">
        <p14:creationId xmlns:p14="http://schemas.microsoft.com/office/powerpoint/2010/main" val="128223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7FC456-C0F4-44F3-81A6-1FC2EEE83F20}" type="slidenum">
              <a:rPr lang="en-US" smtClean="0"/>
              <a:t>1</a:t>
            </a:fld>
            <a:endParaRPr lang="en-US"/>
          </a:p>
        </p:txBody>
      </p:sp>
    </p:spTree>
    <p:extLst>
      <p:ext uri="{BB962C8B-B14F-4D97-AF65-F5344CB8AC3E}">
        <p14:creationId xmlns:p14="http://schemas.microsoft.com/office/powerpoint/2010/main" val="29130413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Total Targets</a:t>
            </a:r>
            <a:endParaRPr dirty="0"/>
          </a:p>
          <a:p>
            <a:r>
              <a:rPr b="0" dirty="0"/>
              <a:t>No alt text provided</a:t>
            </a:r>
            <a:endParaRPr dirty="0"/>
          </a:p>
          <a:p>
            <a:endParaRPr dirty="0"/>
          </a:p>
          <a:p>
            <a:r>
              <a:rPr b="1" dirty="0"/>
              <a:t>Most Used Weapons</a:t>
            </a:r>
            <a:endParaRPr dirty="0"/>
          </a:p>
          <a:p>
            <a:r>
              <a:rPr b="0" dirty="0"/>
              <a:t>No alt text provided</a:t>
            </a:r>
            <a:endParaRPr dirty="0"/>
          </a:p>
          <a:p>
            <a:endParaRPr dirty="0"/>
          </a:p>
          <a:p>
            <a:r>
              <a:rPr b="1" dirty="0"/>
              <a:t>Most Deadly Group</a:t>
            </a:r>
            <a:endParaRPr dirty="0"/>
          </a:p>
          <a:p>
            <a:r>
              <a:rPr b="0" dirty="0"/>
              <a:t>No alt text provided</a:t>
            </a:r>
            <a:endParaRPr dirty="0"/>
          </a:p>
          <a:p>
            <a:endParaRPr dirty="0"/>
          </a:p>
          <a:p>
            <a:r>
              <a:rPr b="1" dirty="0"/>
              <a:t>Maximum Attacks by Year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Success Rate by Attack Type</a:t>
            </a:r>
            <a:endParaRPr dirty="0"/>
          </a:p>
          <a:p>
            <a:r>
              <a:rPr b="0" dirty="0"/>
              <a:t>No alt text provided</a:t>
            </a:r>
            <a:endParaRPr dirty="0"/>
          </a:p>
          <a:p>
            <a:endParaRPr dirty="0"/>
          </a:p>
          <a:p>
            <a:r>
              <a:rPr b="1" dirty="0"/>
              <a:t>Success Rate by Target Type</a:t>
            </a:r>
            <a:endParaRPr dirty="0"/>
          </a:p>
          <a:p>
            <a:r>
              <a:rPr b="0" dirty="0"/>
              <a:t>No alt text provided</a:t>
            </a:r>
            <a:endParaRPr dirty="0"/>
          </a:p>
          <a:p>
            <a:endParaRPr dirty="0"/>
          </a:p>
          <a:p>
            <a:r>
              <a:rPr b="1" dirty="0"/>
              <a:t>Success Rate by Weapon Type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Success Rate by Year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Success Rate by Country </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Success and Failure Rate by Region</a:t>
            </a:r>
            <a:endParaRPr dirty="0"/>
          </a:p>
          <a:p>
            <a:r>
              <a:rPr b="0" dirty="0"/>
              <a:t>No alt text provided</a:t>
            </a:r>
            <a:endParaRPr dirty="0"/>
          </a:p>
          <a:p>
            <a:endParaRPr dirty="0"/>
          </a:p>
          <a:p>
            <a:r>
              <a:rPr b="1" dirty="0"/>
              <a:t>Success and Failure Rate by Country</a:t>
            </a:r>
            <a:endParaRPr dirty="0"/>
          </a:p>
          <a:p>
            <a:r>
              <a:rPr b="0" dirty="0"/>
              <a:t>No alt text provided</a:t>
            </a:r>
            <a:endParaRPr dirty="0"/>
          </a:p>
          <a:p>
            <a:endParaRPr dirty="0"/>
          </a:p>
          <a:p>
            <a:r>
              <a:rPr b="1" dirty="0"/>
              <a:t>Success Rate by Target's Nationality</a:t>
            </a:r>
            <a:endParaRPr dirty="0"/>
          </a:p>
          <a:p>
            <a:r>
              <a:rPr b="0" dirty="0"/>
              <a:t>No alt text provided</a:t>
            </a:r>
            <a:endParaRPr dirty="0"/>
          </a:p>
          <a:p>
            <a:endParaRPr dirty="0"/>
          </a:p>
          <a:p>
            <a:r>
              <a:rPr b="1" dirty="0"/>
              <a:t>Success and Failure Rate by State</a:t>
            </a:r>
            <a:endParaRPr dirty="0"/>
          </a:p>
          <a:p>
            <a:r>
              <a:rPr b="0" dirty="0"/>
              <a:t>No alt text provided</a:t>
            </a:r>
            <a:endParaRPr dirty="0"/>
          </a:p>
          <a:p>
            <a:endParaRPr dirty="0"/>
          </a:p>
          <a:p>
            <a:r>
              <a:rPr b="1" dirty="0"/>
              <a:t>Success Rate by City</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Total Attacks by Year</a:t>
            </a:r>
            <a:endParaRPr dirty="0"/>
          </a:p>
          <a:p>
            <a:r>
              <a:rPr b="0" dirty="0"/>
              <a:t>No alt text provided</a:t>
            </a:r>
            <a:endParaRPr dirty="0"/>
          </a:p>
          <a:p>
            <a:endParaRPr dirty="0"/>
          </a:p>
          <a:p>
            <a:r>
              <a:rPr b="1" dirty="0"/>
              <a:t>Success and Failure Rate by Group</a:t>
            </a:r>
            <a:endParaRPr dirty="0"/>
          </a:p>
          <a:p>
            <a:r>
              <a:rPr b="0" dirty="0"/>
              <a:t>No alt text provided</a:t>
            </a:r>
            <a:endParaRPr dirty="0"/>
          </a:p>
          <a:p>
            <a:endParaRPr dirty="0"/>
          </a:p>
          <a:p>
            <a:r>
              <a:rPr b="1" dirty="0"/>
              <a:t>Count of Attacks by Attacks Type</a:t>
            </a:r>
            <a:endParaRPr dirty="0"/>
          </a:p>
          <a:p>
            <a:r>
              <a:rPr b="0" dirty="0"/>
              <a:t>No alt text provided</a:t>
            </a:r>
            <a:endParaRPr dirty="0"/>
          </a:p>
          <a:p>
            <a:endParaRPr dirty="0"/>
          </a:p>
          <a:p>
            <a:r>
              <a:rPr b="1" dirty="0"/>
              <a:t>Succeded and Failure by Attack Type</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Group Succeeded</a:t>
            </a:r>
            <a:endParaRPr dirty="0"/>
          </a:p>
          <a:p>
            <a:r>
              <a:rPr b="0" dirty="0"/>
              <a:t>No alt text provided</a:t>
            </a:r>
            <a:endParaRPr dirty="0"/>
          </a:p>
          <a:p>
            <a:endParaRPr dirty="0"/>
          </a:p>
          <a:p>
            <a:r>
              <a:rPr b="1" dirty="0"/>
              <a:t>Group Failed</a:t>
            </a:r>
            <a:endParaRPr dirty="0"/>
          </a:p>
          <a:p>
            <a:r>
              <a:rPr b="0" dirty="0"/>
              <a:t>No alt text provided</a:t>
            </a:r>
            <a:endParaRPr dirty="0"/>
          </a:p>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7/11/2024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7/11/2024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7/11/2024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7/11/2024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7/11/2024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7/11/2024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7/11/2024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hyperlink" Target="https://app.powerbi.com/groups/me/reports/958883ce-fc2e-489d-a56e-b123b6453fc8?pbi_source=PowerPoint"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958883ce-fc2e-489d-a56e-b123b6453fc8/?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958883ce-fc2e-489d-a56e-b123b6453fc8/?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958883ce-fc2e-489d-a56e-b123b6453fc8/?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958883ce-fc2e-489d-a56e-b123b6453fc8/?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958883ce-fc2e-489d-a56e-b123b6453fc8/?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958883ce-fc2e-489d-a56e-b123b6453fc8/?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958883ce-fc2e-489d-a56e-b123b6453fc8/?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l="-6000" r="-6000"/>
          </a:stretch>
        </a:blip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3" y="2163089"/>
            <a:ext cx="11034575" cy="141913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0" normalizeH="0" baseline="0" noProof="0" dirty="0">
                <a:ln>
                  <a:noFill/>
                </a:ln>
                <a:solidFill>
                  <a:schemeClr val="bg1"/>
                </a:solidFill>
                <a:effectLst/>
                <a:uLnTx/>
                <a:uFillTx/>
                <a:latin typeface="Algerian" panose="04020705040A02060702" pitchFamily="82" charset="0"/>
              </a:rPr>
              <a:t>Terrorism Attack Data Analysis</a:t>
            </a: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5"/>
              </a:rPr>
              <a:t>View in Power BI</a:t>
            </a:r>
            <a:endParaRPr lang="en-US" dirty="0">
              <a:solidFill>
                <a:schemeClr val="bg1"/>
              </a:solidFill>
            </a:endParaRPr>
          </a:p>
        </p:txBody>
      </p:sp>
      <p:pic>
        <p:nvPicPr>
          <p:cNvPr id="16" name="Picture 15" descr="Microsoft Power BI"/>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
        <p:nvSpPr>
          <p:cNvPr id="2" name="TextBox 1">
            <a:extLst>
              <a:ext uri="{FF2B5EF4-FFF2-40B4-BE49-F238E27FC236}">
                <a16:creationId xmlns:a16="http://schemas.microsoft.com/office/drawing/2014/main" id="{101E107C-D480-563D-62EF-0141E3A33924}"/>
              </a:ext>
            </a:extLst>
          </p:cNvPr>
          <p:cNvSpPr txBox="1"/>
          <p:nvPr/>
        </p:nvSpPr>
        <p:spPr>
          <a:xfrm>
            <a:off x="6327870" y="4777132"/>
            <a:ext cx="5087007" cy="584775"/>
          </a:xfrm>
          <a:prstGeom prst="rect">
            <a:avLst/>
          </a:prstGeom>
          <a:noFill/>
        </p:spPr>
        <p:txBody>
          <a:bodyPr wrap="square" rtlCol="0">
            <a:spAutoFit/>
          </a:bodyPr>
          <a:lstStyle/>
          <a:p>
            <a:r>
              <a:rPr lang="en-US" sz="3200" b="1" dirty="0">
                <a:solidFill>
                  <a:schemeClr val="bg1"/>
                </a:solidFill>
                <a:latin typeface="Blackadder ITC" panose="04020505051007020D02" pitchFamily="82" charset="0"/>
              </a:rPr>
              <a:t>Swarnalatha Sethuraman</a:t>
            </a:r>
          </a:p>
        </p:txBody>
      </p:sp>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pageNavigator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Dashboard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otal Targets ,Most Used Weapons ,Most Deadly Group ,Maximum Attacks by Year ,textbox ,slicer ,slicer ,slicer ,image ,actionButton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uccess Rate by Attack Type ,Success Rate by Target Type ,Success Rate by Weapon Type ,textbox ,Success Rate by Year ,slicer ,slicer ,slicer ,slicer ,actionButton ,actionButton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Group's Success Rate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slicer ,slicer ,actionButton ,actionButton ,image ,Success Rate by Country  ,slicer ,slicer ,slicer ,Success and Failure Rate by Region ,Success and Failure Rate by Country ,Success Rate by Target's Nationality ,Success and Failure Rate by State ,Success Rate by City.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Location Success Rate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slicer ,slicer ,actionButton ,actionButton ,image ,slicer ,slicer ,slicer ,Total Attacks by Year ,Success and Failure Rate by Group ,Count of Attacks by Attacks Type ,Succeded and Failure by Attack Ty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Group's Attack Rate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slicer ,slicer ,actionButton ,actionButton ,image ,slicer ,slicer ,Group Succeeded ,Group Failed.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Group's Details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Conclusion</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TotalTime>
  <Words>428</Words>
  <Application>Microsoft Office PowerPoint</Application>
  <PresentationFormat>Widescreen</PresentationFormat>
  <Paragraphs>205</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Algerian</vt:lpstr>
      <vt:lpstr>Arial</vt:lpstr>
      <vt:lpstr>Blackadder ITC</vt:lpstr>
      <vt:lpstr>Calibri</vt:lpstr>
      <vt:lpstr>Calibri Light</vt:lpstr>
      <vt:lpstr>Custom Design</vt:lpstr>
      <vt:lpstr>Terrorism Attack Data Analysis</vt:lpstr>
      <vt:lpstr>Dashboard</vt:lpstr>
      <vt:lpstr>Introduction</vt:lpstr>
      <vt:lpstr>Group's Success Rate </vt:lpstr>
      <vt:lpstr>Location Success Rate</vt:lpstr>
      <vt:lpstr>Group's Attack Rate</vt:lpstr>
      <vt:lpstr>Group's Details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Kannappan Sriramajayam</cp:lastModifiedBy>
  <cp:revision>7</cp:revision>
  <dcterms:created xsi:type="dcterms:W3CDTF">2016-09-04T11:54:55Z</dcterms:created>
  <dcterms:modified xsi:type="dcterms:W3CDTF">2024-07-12T03:08:30Z</dcterms:modified>
</cp:coreProperties>
</file>

<file path=docProps/thumbnail.jpeg>
</file>